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42" y="1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</a:rPr>
              <a:t>‹#›</a:t>
            </a:fld>
            <a:endParaRPr lang="ru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268925" y="1090350"/>
            <a:ext cx="8408700" cy="26634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4800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Intel BootCamp и </a:t>
            </a:r>
            <a:r>
              <a:rPr lang="ru" sz="4800" b="1" i="1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Panda</a:t>
            </a:r>
          </a:p>
          <a:p>
            <a:pPr lvl="0" rtl="0">
              <a:spcBef>
                <a:spcPts val="0"/>
              </a:spcBef>
              <a:buNone/>
            </a:pPr>
            <a:endParaRPr sz="3600" b="1" i="1">
              <a:solidFill>
                <a:srgbClr val="0B5394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ru" sz="3000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(спринт - “конструкторская разработка”)</a:t>
            </a:r>
          </a:p>
        </p:txBody>
      </p:sp>
      <p:pic>
        <p:nvPicPr>
          <p:cNvPr id="55" name="Shape 55"/>
          <p:cNvPicPr preferRelativeResize="0"/>
          <p:nvPr/>
        </p:nvPicPr>
        <p:blipFill rotWithShape="1">
          <a:blip r:embed="rId3">
            <a:alphaModFix/>
          </a:blip>
          <a:srcRect l="64257" t="1785" b="16314"/>
          <a:stretch/>
        </p:blipFill>
        <p:spPr>
          <a:xfrm>
            <a:off x="5822399" y="3653987"/>
            <a:ext cx="1490525" cy="14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Shape 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066" y="3753762"/>
            <a:ext cx="1900373" cy="12520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Shape 57"/>
          <p:cNvCxnSpPr/>
          <p:nvPr/>
        </p:nvCxnSpPr>
        <p:spPr>
          <a:xfrm>
            <a:off x="19575" y="256800"/>
            <a:ext cx="9164400" cy="147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8" name="Shape 58"/>
          <p:cNvCxnSpPr/>
          <p:nvPr/>
        </p:nvCxnSpPr>
        <p:spPr>
          <a:xfrm>
            <a:off x="367650" y="10950"/>
            <a:ext cx="21900" cy="51216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9" name="Shape 59"/>
          <p:cNvCxnSpPr/>
          <p:nvPr/>
        </p:nvCxnSpPr>
        <p:spPr>
          <a:xfrm rot="10800000" flipH="1">
            <a:off x="19575" y="4849925"/>
            <a:ext cx="5737800" cy="20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0" name="Shape 60"/>
          <p:cNvCxnSpPr/>
          <p:nvPr/>
        </p:nvCxnSpPr>
        <p:spPr>
          <a:xfrm flipH="1">
            <a:off x="8677625" y="10950"/>
            <a:ext cx="10800" cy="3518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/>
          </p:nvPr>
        </p:nvSpPr>
        <p:spPr>
          <a:xfrm>
            <a:off x="619037" y="406900"/>
            <a:ext cx="7905900" cy="4623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0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Потому что мы </a:t>
            </a:r>
            <a:r>
              <a:rPr lang="ru" sz="3000" b="1" i="1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Panda</a:t>
            </a:r>
            <a:r>
              <a:rPr lang="ru" sz="30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!</a:t>
            </a:r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066" y="3753762"/>
            <a:ext cx="1900373" cy="12520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" name="Shape 67"/>
          <p:cNvCxnSpPr/>
          <p:nvPr/>
        </p:nvCxnSpPr>
        <p:spPr>
          <a:xfrm>
            <a:off x="19575" y="256800"/>
            <a:ext cx="9164400" cy="147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8" name="Shape 68"/>
          <p:cNvCxnSpPr/>
          <p:nvPr/>
        </p:nvCxnSpPr>
        <p:spPr>
          <a:xfrm>
            <a:off x="367650" y="10950"/>
            <a:ext cx="21900" cy="51216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69" name="Shape 69"/>
          <p:cNvCxnSpPr/>
          <p:nvPr/>
        </p:nvCxnSpPr>
        <p:spPr>
          <a:xfrm rot="10800000" flipH="1">
            <a:off x="19575" y="4849925"/>
            <a:ext cx="5737800" cy="20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70" name="Shape 70"/>
          <p:cNvCxnSpPr/>
          <p:nvPr/>
        </p:nvCxnSpPr>
        <p:spPr>
          <a:xfrm flipH="1">
            <a:off x="8677625" y="10950"/>
            <a:ext cx="10800" cy="3518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8550" y="869212"/>
            <a:ext cx="5386899" cy="358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 rotWithShape="1">
          <a:blip r:embed="rId5">
            <a:alphaModFix/>
          </a:blip>
          <a:srcRect l="64257" t="1785" b="16314"/>
          <a:stretch/>
        </p:blipFill>
        <p:spPr>
          <a:xfrm>
            <a:off x="5822399" y="3653987"/>
            <a:ext cx="1490525" cy="145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ctrTitle"/>
          </p:nvPr>
        </p:nvSpPr>
        <p:spPr>
          <a:xfrm>
            <a:off x="619037" y="406900"/>
            <a:ext cx="7905900" cy="4623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0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Кто и когда?</a:t>
            </a:r>
          </a:p>
        </p:txBody>
      </p:sp>
      <p:pic>
        <p:nvPicPr>
          <p:cNvPr id="78" name="Shape 78"/>
          <p:cNvPicPr preferRelativeResize="0"/>
          <p:nvPr/>
        </p:nvPicPr>
        <p:blipFill rotWithShape="1">
          <a:blip r:embed="rId3">
            <a:alphaModFix/>
          </a:blip>
          <a:srcRect l="64257" t="1785" b="16314"/>
          <a:stretch/>
        </p:blipFill>
        <p:spPr>
          <a:xfrm>
            <a:off x="5822399" y="3653987"/>
            <a:ext cx="1490525" cy="14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066" y="3753762"/>
            <a:ext cx="1900373" cy="12520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" name="Shape 80"/>
          <p:cNvCxnSpPr/>
          <p:nvPr/>
        </p:nvCxnSpPr>
        <p:spPr>
          <a:xfrm>
            <a:off x="19575" y="256800"/>
            <a:ext cx="9164400" cy="147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1" name="Shape 81"/>
          <p:cNvCxnSpPr/>
          <p:nvPr/>
        </p:nvCxnSpPr>
        <p:spPr>
          <a:xfrm>
            <a:off x="367650" y="10950"/>
            <a:ext cx="21900" cy="51216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2" name="Shape 82"/>
          <p:cNvCxnSpPr/>
          <p:nvPr/>
        </p:nvCxnSpPr>
        <p:spPr>
          <a:xfrm rot="10800000" flipH="1">
            <a:off x="19575" y="4849925"/>
            <a:ext cx="5737800" cy="20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83" name="Shape 83"/>
          <p:cNvCxnSpPr/>
          <p:nvPr/>
        </p:nvCxnSpPr>
        <p:spPr>
          <a:xfrm flipH="1">
            <a:off x="8677625" y="10950"/>
            <a:ext cx="10800" cy="3518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84" name="Shape 84"/>
          <p:cNvSpPr/>
          <p:nvPr/>
        </p:nvSpPr>
        <p:spPr>
          <a:xfrm>
            <a:off x="765250" y="869200"/>
            <a:ext cx="3751800" cy="36903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 sz="2400" b="1" u="sng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__Этап 1__</a:t>
            </a:r>
          </a:p>
          <a:p>
            <a:pPr lvl="0" algn="ctr" rtl="0">
              <a:spcBef>
                <a:spcPts val="0"/>
              </a:spcBef>
              <a:buNone/>
            </a:pPr>
            <a:endParaRPr sz="2400" b="1" u="sng">
              <a:solidFill>
                <a:srgbClr val="0B5394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ru" sz="24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Генерация идей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Генератор идей №1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ru" sz="24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Гончаров Александр</a:t>
            </a:r>
          </a:p>
          <a:p>
            <a:pPr lvl="0" algn="ctr" rtl="0">
              <a:spcBef>
                <a:spcPts val="0"/>
              </a:spcBef>
              <a:buNone/>
            </a:pPr>
            <a:endParaRPr sz="2400" b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ru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Генератор идей №2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ru" sz="24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Гиндина Эвелина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>
              <a:spcBef>
                <a:spcPts val="0"/>
              </a:spcBef>
              <a:buNone/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4644875" y="869200"/>
            <a:ext cx="3703800" cy="26265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B5394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 sz="2400" b="1" u="sng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__Этап 2__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r>
              <a:rPr lang="ru" sz="24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Анализ идей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Аналитик</a:t>
            </a:r>
          </a:p>
          <a:p>
            <a:pPr lvl="0" algn="l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ru" sz="24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Дьячина Александра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ctrTitle"/>
          </p:nvPr>
        </p:nvSpPr>
        <p:spPr>
          <a:xfrm>
            <a:off x="619037" y="406900"/>
            <a:ext cx="7905900" cy="4623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0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Кто и когда?</a:t>
            </a:r>
          </a:p>
        </p:txBody>
      </p:sp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 l="64257" t="1785" b="16314"/>
          <a:stretch/>
        </p:blipFill>
        <p:spPr>
          <a:xfrm>
            <a:off x="5822399" y="3653987"/>
            <a:ext cx="1490525" cy="14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066" y="3753762"/>
            <a:ext cx="1900373" cy="12520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Shape 93"/>
          <p:cNvCxnSpPr/>
          <p:nvPr/>
        </p:nvCxnSpPr>
        <p:spPr>
          <a:xfrm>
            <a:off x="19575" y="256800"/>
            <a:ext cx="9164400" cy="147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4" name="Shape 94"/>
          <p:cNvCxnSpPr/>
          <p:nvPr/>
        </p:nvCxnSpPr>
        <p:spPr>
          <a:xfrm>
            <a:off x="367650" y="10950"/>
            <a:ext cx="21900" cy="51216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5" name="Shape 95"/>
          <p:cNvCxnSpPr/>
          <p:nvPr/>
        </p:nvCxnSpPr>
        <p:spPr>
          <a:xfrm rot="10800000" flipH="1">
            <a:off x="19575" y="4849925"/>
            <a:ext cx="5737800" cy="20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6" name="Shape 96"/>
          <p:cNvCxnSpPr/>
          <p:nvPr/>
        </p:nvCxnSpPr>
        <p:spPr>
          <a:xfrm flipH="1">
            <a:off x="8677625" y="10950"/>
            <a:ext cx="10800" cy="3518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7" name="Shape 97"/>
          <p:cNvSpPr/>
          <p:nvPr/>
        </p:nvSpPr>
        <p:spPr>
          <a:xfrm>
            <a:off x="973200" y="1061200"/>
            <a:ext cx="3359700" cy="31464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 sz="2400" b="1" u="sng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__Этап 3__</a:t>
            </a:r>
          </a:p>
          <a:p>
            <a:pPr lvl="0" algn="ctr" rtl="0">
              <a:spcBef>
                <a:spcPts val="0"/>
              </a:spcBef>
              <a:buNone/>
            </a:pPr>
            <a:endParaRPr sz="2400" b="1" u="sng">
              <a:solidFill>
                <a:srgbClr val="0B5394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ru" sz="24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Реализация идей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Исполнитель: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ru" sz="24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Дияшкин Павел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4631950" y="1061200"/>
            <a:ext cx="3588600" cy="25725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 sz="2400" b="1" u="sng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__Этап 1, 2, 3__</a:t>
            </a:r>
          </a:p>
          <a:p>
            <a:pPr lvl="0" algn="ctr" rtl="0">
              <a:spcBef>
                <a:spcPts val="0"/>
              </a:spcBef>
              <a:buNone/>
            </a:pPr>
            <a:endParaRPr sz="2400" b="1" u="sng">
              <a:solidFill>
                <a:srgbClr val="0B5394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ru" sz="24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Контроль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Завершатель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ru" sz="240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Ткаченко Михаил</a:t>
            </a:r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 rotWithShape="1">
          <a:blip r:embed="rId3">
            <a:alphaModFix/>
          </a:blip>
          <a:srcRect l="64257" t="1785" b="16314"/>
          <a:stretch/>
        </p:blipFill>
        <p:spPr>
          <a:xfrm>
            <a:off x="5822399" y="3653987"/>
            <a:ext cx="1490525" cy="14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066" y="3753762"/>
            <a:ext cx="1900373" cy="12520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5" name="Shape 105"/>
          <p:cNvCxnSpPr/>
          <p:nvPr/>
        </p:nvCxnSpPr>
        <p:spPr>
          <a:xfrm>
            <a:off x="19575" y="256800"/>
            <a:ext cx="9164400" cy="147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06" name="Shape 106"/>
          <p:cNvCxnSpPr/>
          <p:nvPr/>
        </p:nvCxnSpPr>
        <p:spPr>
          <a:xfrm>
            <a:off x="367650" y="10950"/>
            <a:ext cx="21900" cy="51216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07" name="Shape 107"/>
          <p:cNvCxnSpPr/>
          <p:nvPr/>
        </p:nvCxnSpPr>
        <p:spPr>
          <a:xfrm rot="10800000" flipH="1">
            <a:off x="19575" y="4849925"/>
            <a:ext cx="5737800" cy="20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08" name="Shape 108"/>
          <p:cNvCxnSpPr/>
          <p:nvPr/>
        </p:nvCxnSpPr>
        <p:spPr>
          <a:xfrm flipH="1">
            <a:off x="8677625" y="10950"/>
            <a:ext cx="10800" cy="3518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9" name="Shape 109"/>
          <p:cNvSpPr txBox="1">
            <a:spLocks noGrp="1"/>
          </p:cNvSpPr>
          <p:nvPr>
            <p:ph type="ctrTitle"/>
          </p:nvPr>
        </p:nvSpPr>
        <p:spPr>
          <a:xfrm>
            <a:off x="771725" y="379875"/>
            <a:ext cx="7905900" cy="4623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0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Идеи, идеи, идеи...</a:t>
            </a:r>
          </a:p>
        </p:txBody>
      </p:sp>
      <p:pic>
        <p:nvPicPr>
          <p:cNvPr id="110" name="Shape 110"/>
          <p:cNvPicPr preferRelativeResize="0"/>
          <p:nvPr/>
        </p:nvPicPr>
        <p:blipFill rotWithShape="1">
          <a:blip r:embed="rId5">
            <a:alphaModFix/>
          </a:blip>
          <a:srcRect l="18890" t="33909" r="33930" b="12436"/>
          <a:stretch/>
        </p:blipFill>
        <p:spPr>
          <a:xfrm>
            <a:off x="5525600" y="842174"/>
            <a:ext cx="2628024" cy="2083925"/>
          </a:xfrm>
          <a:prstGeom prst="rect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11" name="Shape 111" descr="697Lkzpt_SE.jpg"/>
          <p:cNvPicPr preferRelativeResize="0"/>
          <p:nvPr/>
        </p:nvPicPr>
        <p:blipFill rotWithShape="1">
          <a:blip r:embed="rId6">
            <a:alphaModFix/>
          </a:blip>
          <a:srcRect l="21805" t="7271" r="21259" b="28037"/>
          <a:stretch/>
        </p:blipFill>
        <p:spPr>
          <a:xfrm>
            <a:off x="3345562" y="1314150"/>
            <a:ext cx="1863824" cy="2823724"/>
          </a:xfrm>
          <a:prstGeom prst="rect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12" name="Shape 112" descr="zV2YG1xwk_I.jpg"/>
          <p:cNvPicPr preferRelativeResize="0"/>
          <p:nvPr/>
        </p:nvPicPr>
        <p:blipFill rotWithShape="1">
          <a:blip r:embed="rId7">
            <a:alphaModFix/>
          </a:blip>
          <a:srcRect l="38545" t="49117" r="17118" b="12693"/>
          <a:stretch/>
        </p:blipFill>
        <p:spPr>
          <a:xfrm rot="-5400000">
            <a:off x="1008725" y="2806125"/>
            <a:ext cx="1615849" cy="1855800"/>
          </a:xfrm>
          <a:prstGeom prst="rect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13" name="Shape 113" descr="zV2YG1xwk_I.jpg"/>
          <p:cNvPicPr preferRelativeResize="0"/>
          <p:nvPr/>
        </p:nvPicPr>
        <p:blipFill rotWithShape="1">
          <a:blip r:embed="rId7">
            <a:alphaModFix/>
          </a:blip>
          <a:srcRect l="24803" t="14405" r="25430" b="49982"/>
          <a:stretch/>
        </p:blipFill>
        <p:spPr>
          <a:xfrm rot="-5400000">
            <a:off x="856725" y="886187"/>
            <a:ext cx="1919824" cy="1831800"/>
          </a:xfrm>
          <a:prstGeom prst="rect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hape 118"/>
          <p:cNvPicPr preferRelativeResize="0"/>
          <p:nvPr/>
        </p:nvPicPr>
        <p:blipFill rotWithShape="1">
          <a:blip r:embed="rId3">
            <a:alphaModFix/>
          </a:blip>
          <a:srcRect l="64257" t="1785" b="16314"/>
          <a:stretch/>
        </p:blipFill>
        <p:spPr>
          <a:xfrm>
            <a:off x="5822399" y="3653987"/>
            <a:ext cx="1490525" cy="14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066" y="3753762"/>
            <a:ext cx="1900373" cy="12520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Shape 120"/>
          <p:cNvCxnSpPr/>
          <p:nvPr/>
        </p:nvCxnSpPr>
        <p:spPr>
          <a:xfrm>
            <a:off x="19575" y="256800"/>
            <a:ext cx="9164400" cy="147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1" name="Shape 121"/>
          <p:cNvCxnSpPr/>
          <p:nvPr/>
        </p:nvCxnSpPr>
        <p:spPr>
          <a:xfrm>
            <a:off x="367650" y="10950"/>
            <a:ext cx="21900" cy="51216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2" name="Shape 122"/>
          <p:cNvCxnSpPr/>
          <p:nvPr/>
        </p:nvCxnSpPr>
        <p:spPr>
          <a:xfrm rot="10800000" flipH="1">
            <a:off x="19575" y="4849925"/>
            <a:ext cx="5737800" cy="20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23" name="Shape 123"/>
          <p:cNvCxnSpPr/>
          <p:nvPr/>
        </p:nvCxnSpPr>
        <p:spPr>
          <a:xfrm flipH="1">
            <a:off x="8677625" y="10950"/>
            <a:ext cx="10800" cy="3518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4" name="Shape 124"/>
          <p:cNvSpPr txBox="1">
            <a:spLocks noGrp="1"/>
          </p:cNvSpPr>
          <p:nvPr>
            <p:ph type="ctrTitle"/>
          </p:nvPr>
        </p:nvSpPr>
        <p:spPr>
          <a:xfrm>
            <a:off x="771725" y="379875"/>
            <a:ext cx="7905900" cy="4623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0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Идеи, идеи, идеи...</a:t>
            </a:r>
          </a:p>
        </p:txBody>
      </p:sp>
      <p:pic>
        <p:nvPicPr>
          <p:cNvPr id="125" name="Shape 125"/>
          <p:cNvPicPr preferRelativeResize="0"/>
          <p:nvPr/>
        </p:nvPicPr>
        <p:blipFill rotWithShape="1">
          <a:blip r:embed="rId5">
            <a:alphaModFix/>
          </a:blip>
          <a:srcRect t="-1153" r="38867"/>
          <a:stretch/>
        </p:blipFill>
        <p:spPr>
          <a:xfrm>
            <a:off x="6000749" y="997275"/>
            <a:ext cx="2020874" cy="2331599"/>
          </a:xfrm>
          <a:prstGeom prst="rect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26" name="Shape 126"/>
          <p:cNvPicPr preferRelativeResize="0"/>
          <p:nvPr/>
        </p:nvPicPr>
        <p:blipFill rotWithShape="1">
          <a:blip r:embed="rId6">
            <a:alphaModFix/>
          </a:blip>
          <a:srcRect l="41224" t="49964" r="42562" b="20363"/>
          <a:stretch/>
        </p:blipFill>
        <p:spPr>
          <a:xfrm>
            <a:off x="4189486" y="2472949"/>
            <a:ext cx="1342725" cy="1713400"/>
          </a:xfrm>
          <a:prstGeom prst="rect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27" name="Shape 127"/>
          <p:cNvPicPr preferRelativeResize="0"/>
          <p:nvPr/>
        </p:nvPicPr>
        <p:blipFill rotWithShape="1">
          <a:blip r:embed="rId7">
            <a:alphaModFix/>
          </a:blip>
          <a:srcRect l="51250" t="27530" r="33928" b="56492"/>
          <a:stretch/>
        </p:blipFill>
        <p:spPr>
          <a:xfrm>
            <a:off x="4147999" y="997275"/>
            <a:ext cx="1569712" cy="1179922"/>
          </a:xfrm>
          <a:prstGeom prst="rect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28" name="Shape 128" descr="Ck6dMRakE0M.jpg"/>
          <p:cNvPicPr preferRelativeResize="0"/>
          <p:nvPr/>
        </p:nvPicPr>
        <p:blipFill rotWithShape="1">
          <a:blip r:embed="rId8">
            <a:alphaModFix/>
          </a:blip>
          <a:srcRect l="20784" t="35772" r="25716" b="21159"/>
          <a:stretch/>
        </p:blipFill>
        <p:spPr>
          <a:xfrm rot="10800000">
            <a:off x="837550" y="1122625"/>
            <a:ext cx="2727649" cy="2927724"/>
          </a:xfrm>
          <a:prstGeom prst="rect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Shape 133"/>
          <p:cNvPicPr preferRelativeResize="0"/>
          <p:nvPr/>
        </p:nvPicPr>
        <p:blipFill rotWithShape="1">
          <a:blip r:embed="rId3">
            <a:alphaModFix/>
          </a:blip>
          <a:srcRect l="64257" t="1785" b="16314"/>
          <a:stretch/>
        </p:blipFill>
        <p:spPr>
          <a:xfrm>
            <a:off x="5822399" y="3653987"/>
            <a:ext cx="1490525" cy="14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066" y="3753762"/>
            <a:ext cx="1900373" cy="12520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Shape 135"/>
          <p:cNvCxnSpPr/>
          <p:nvPr/>
        </p:nvCxnSpPr>
        <p:spPr>
          <a:xfrm>
            <a:off x="19575" y="256800"/>
            <a:ext cx="9164400" cy="147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36" name="Shape 136"/>
          <p:cNvCxnSpPr/>
          <p:nvPr/>
        </p:nvCxnSpPr>
        <p:spPr>
          <a:xfrm>
            <a:off x="367650" y="10950"/>
            <a:ext cx="21900" cy="51216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37" name="Shape 137"/>
          <p:cNvCxnSpPr/>
          <p:nvPr/>
        </p:nvCxnSpPr>
        <p:spPr>
          <a:xfrm rot="10800000" flipH="1">
            <a:off x="19575" y="4849925"/>
            <a:ext cx="5737800" cy="20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38" name="Shape 138"/>
          <p:cNvCxnSpPr/>
          <p:nvPr/>
        </p:nvCxnSpPr>
        <p:spPr>
          <a:xfrm flipH="1">
            <a:off x="8677625" y="10950"/>
            <a:ext cx="10800" cy="3518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39" name="Shape 139"/>
          <p:cNvSpPr txBox="1">
            <a:spLocks noGrp="1"/>
          </p:cNvSpPr>
          <p:nvPr>
            <p:ph type="ctrTitle"/>
          </p:nvPr>
        </p:nvSpPr>
        <p:spPr>
          <a:xfrm>
            <a:off x="771725" y="379875"/>
            <a:ext cx="7905900" cy="4623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0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Готово!</a:t>
            </a:r>
          </a:p>
        </p:txBody>
      </p:sp>
      <p:pic>
        <p:nvPicPr>
          <p:cNvPr id="140" name="Shape 140" descr="SAM_1988.JPG"/>
          <p:cNvPicPr preferRelativeResize="0"/>
          <p:nvPr/>
        </p:nvPicPr>
        <p:blipFill rotWithShape="1">
          <a:blip r:embed="rId5">
            <a:alphaModFix/>
          </a:blip>
          <a:srcRect l="12105" t="11356" r="23742" b="2673"/>
          <a:stretch/>
        </p:blipFill>
        <p:spPr>
          <a:xfrm>
            <a:off x="4987300" y="896624"/>
            <a:ext cx="2689297" cy="2702921"/>
          </a:xfrm>
          <a:prstGeom prst="rect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41" name="Shape 141" descr="SAM_1990.JPG"/>
          <p:cNvPicPr preferRelativeResize="0"/>
          <p:nvPr/>
        </p:nvPicPr>
        <p:blipFill rotWithShape="1">
          <a:blip r:embed="rId6">
            <a:alphaModFix/>
          </a:blip>
          <a:srcRect l="11282" t="26498" r="14638" b="24529"/>
          <a:stretch/>
        </p:blipFill>
        <p:spPr>
          <a:xfrm>
            <a:off x="1098525" y="916750"/>
            <a:ext cx="3294550" cy="1633202"/>
          </a:xfrm>
          <a:prstGeom prst="rect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42" name="Shape 142" descr="SAM_1991.JPG"/>
          <p:cNvPicPr preferRelativeResize="0"/>
          <p:nvPr/>
        </p:nvPicPr>
        <p:blipFill rotWithShape="1">
          <a:blip r:embed="rId7">
            <a:alphaModFix/>
          </a:blip>
          <a:srcRect l="16886" t="25971" r="30978" b="21770"/>
          <a:stretch/>
        </p:blipFill>
        <p:spPr>
          <a:xfrm>
            <a:off x="1427373" y="2751974"/>
            <a:ext cx="2522102" cy="1895926"/>
          </a:xfrm>
          <a:prstGeom prst="rect">
            <a:avLst/>
          </a:prstGeom>
          <a:noFill/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hape 158"/>
          <p:cNvPicPr preferRelativeResize="0"/>
          <p:nvPr/>
        </p:nvPicPr>
        <p:blipFill rotWithShape="1">
          <a:blip r:embed="rId3">
            <a:alphaModFix/>
          </a:blip>
          <a:srcRect l="64257" t="1785" b="16314"/>
          <a:stretch/>
        </p:blipFill>
        <p:spPr>
          <a:xfrm>
            <a:off x="5822399" y="3653987"/>
            <a:ext cx="1490525" cy="14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Shape 1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066" y="3753762"/>
            <a:ext cx="1900373" cy="12520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Shape 160"/>
          <p:cNvCxnSpPr/>
          <p:nvPr/>
        </p:nvCxnSpPr>
        <p:spPr>
          <a:xfrm>
            <a:off x="19575" y="256800"/>
            <a:ext cx="9164400" cy="147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61" name="Shape 161"/>
          <p:cNvCxnSpPr/>
          <p:nvPr/>
        </p:nvCxnSpPr>
        <p:spPr>
          <a:xfrm>
            <a:off x="367650" y="10950"/>
            <a:ext cx="21900" cy="51216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62" name="Shape 162"/>
          <p:cNvCxnSpPr/>
          <p:nvPr/>
        </p:nvCxnSpPr>
        <p:spPr>
          <a:xfrm rot="10800000" flipH="1">
            <a:off x="19575" y="4849925"/>
            <a:ext cx="5737800" cy="20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63" name="Shape 163"/>
          <p:cNvCxnSpPr/>
          <p:nvPr/>
        </p:nvCxnSpPr>
        <p:spPr>
          <a:xfrm flipH="1">
            <a:off x="8677625" y="10950"/>
            <a:ext cx="10800" cy="3518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64" name="Shape 164"/>
          <p:cNvSpPr txBox="1">
            <a:spLocks noGrp="1"/>
          </p:cNvSpPr>
          <p:nvPr>
            <p:ph type="ctrTitle"/>
          </p:nvPr>
        </p:nvSpPr>
        <p:spPr>
          <a:xfrm>
            <a:off x="771725" y="379875"/>
            <a:ext cx="7905900" cy="4623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000" b="1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Акриловая версия - панацея ли?</a:t>
            </a:r>
          </a:p>
        </p:txBody>
      </p:sp>
      <p:pic>
        <p:nvPicPr>
          <p:cNvPr id="165" name="Shape 1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2775" y="950550"/>
            <a:ext cx="2840299" cy="336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62157" y="934162"/>
            <a:ext cx="3496391" cy="262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 l="64257" t="1785" b="16314"/>
          <a:stretch/>
        </p:blipFill>
        <p:spPr>
          <a:xfrm>
            <a:off x="5822399" y="3653987"/>
            <a:ext cx="1490525" cy="14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Shape 1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066" y="3753762"/>
            <a:ext cx="1900373" cy="12520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" name="Shape 173"/>
          <p:cNvCxnSpPr/>
          <p:nvPr/>
        </p:nvCxnSpPr>
        <p:spPr>
          <a:xfrm>
            <a:off x="19575" y="256800"/>
            <a:ext cx="9164400" cy="147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74" name="Shape 174"/>
          <p:cNvCxnSpPr/>
          <p:nvPr/>
        </p:nvCxnSpPr>
        <p:spPr>
          <a:xfrm>
            <a:off x="367650" y="10950"/>
            <a:ext cx="21900" cy="51216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75" name="Shape 175"/>
          <p:cNvCxnSpPr/>
          <p:nvPr/>
        </p:nvCxnSpPr>
        <p:spPr>
          <a:xfrm rot="10800000" flipH="1">
            <a:off x="19575" y="4849925"/>
            <a:ext cx="5737800" cy="20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76" name="Shape 176"/>
          <p:cNvCxnSpPr/>
          <p:nvPr/>
        </p:nvCxnSpPr>
        <p:spPr>
          <a:xfrm flipH="1">
            <a:off x="8677625" y="10950"/>
            <a:ext cx="10800" cy="3518400"/>
          </a:xfrm>
          <a:prstGeom prst="straightConnector1">
            <a:avLst/>
          </a:prstGeom>
          <a:noFill/>
          <a:ln w="114300" cap="flat" cmpd="sng">
            <a:solidFill>
              <a:srgbClr val="0B5394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77" name="Shape 177"/>
          <p:cNvSpPr txBox="1"/>
          <p:nvPr/>
        </p:nvSpPr>
        <p:spPr>
          <a:xfrm>
            <a:off x="1479725" y="3540150"/>
            <a:ext cx="3984300" cy="76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4800" b="1" i="1">
                <a:latin typeface="Georgia"/>
                <a:ea typeface="Georgia"/>
                <a:cs typeface="Georgia"/>
                <a:sym typeface="Georgia"/>
              </a:rPr>
              <a:t>by Panda...</a:t>
            </a:r>
          </a:p>
        </p:txBody>
      </p:sp>
      <p:pic>
        <p:nvPicPr>
          <p:cNvPr id="178" name="Shape 1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20524" y="493024"/>
            <a:ext cx="4836124" cy="321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Microsoft Office PowerPoint</Application>
  <PresentationFormat>Экран (16:9)</PresentationFormat>
  <Paragraphs>48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Comic Sans MS</vt:lpstr>
      <vt:lpstr>Georgia</vt:lpstr>
      <vt:lpstr>simple-light-2</vt:lpstr>
      <vt:lpstr>Intel BootCamp и Panda  (спринт - “конструкторская разработка”)</vt:lpstr>
      <vt:lpstr>Потому что мы Panda!</vt:lpstr>
      <vt:lpstr>Кто и когда?</vt:lpstr>
      <vt:lpstr>Кто и когда?</vt:lpstr>
      <vt:lpstr>Идеи, идеи, идеи...</vt:lpstr>
      <vt:lpstr>Идеи, идеи, идеи...</vt:lpstr>
      <vt:lpstr>Готово!</vt:lpstr>
      <vt:lpstr>Акриловая версия - панацея ли?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 BootCamp и Panda  (спринт - “конструкторская разработка”)</dc:title>
  <cp:lastModifiedBy>Михаил Ткаченко</cp:lastModifiedBy>
  <cp:revision>1</cp:revision>
  <dcterms:modified xsi:type="dcterms:W3CDTF">2016-08-24T12:03:24Z</dcterms:modified>
</cp:coreProperties>
</file>